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0" r:id="rId3"/>
    <p:sldId id="268" r:id="rId4"/>
    <p:sldId id="357" r:id="rId5"/>
    <p:sldId id="364" r:id="rId6"/>
    <p:sldId id="378" r:id="rId7"/>
    <p:sldId id="397" r:id="rId8"/>
    <p:sldId id="386" r:id="rId9"/>
    <p:sldId id="379" r:id="rId10"/>
    <p:sldId id="395" r:id="rId11"/>
    <p:sldId id="396" r:id="rId12"/>
    <p:sldId id="380" r:id="rId13"/>
    <p:sldId id="387" r:id="rId14"/>
    <p:sldId id="388" r:id="rId15"/>
    <p:sldId id="382" r:id="rId16"/>
    <p:sldId id="389" r:id="rId17"/>
    <p:sldId id="384" r:id="rId18"/>
    <p:sldId id="390" r:id="rId19"/>
    <p:sldId id="393" r:id="rId20"/>
    <p:sldId id="385" r:id="rId21"/>
    <p:sldId id="394" r:id="rId22"/>
    <p:sldId id="399" r:id="rId23"/>
    <p:sldId id="391" r:id="rId24"/>
    <p:sldId id="392" r:id="rId25"/>
    <p:sldId id="39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F00"/>
    <a:srgbClr val="FF7C80"/>
    <a:srgbClr val="FAB000"/>
    <a:srgbClr val="675642"/>
    <a:srgbClr val="A50021"/>
    <a:srgbClr val="000000"/>
    <a:srgbClr val="6F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93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2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0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2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3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54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75154-5ADD-4435-A576-7E928CDBB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6897" y="35791"/>
            <a:ext cx="9144000" cy="164149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APOKALIPSA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50AA65-011A-4DDC-B95A-0AB0B5705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6897" y="1307310"/>
            <a:ext cx="9144000" cy="754025"/>
          </a:xfrm>
        </p:spPr>
        <p:txBody>
          <a:bodyPr>
            <a:normAutofit/>
          </a:bodyPr>
          <a:lstStyle/>
          <a:p>
            <a:r>
              <a:rPr lang="pl-PL" sz="3600" dirty="0"/>
              <a:t>KSIĘGA NADZIEI</a:t>
            </a:r>
          </a:p>
        </p:txBody>
      </p:sp>
      <p:pic>
        <p:nvPicPr>
          <p:cNvPr id="1026" name="Picture 2" descr="Obraz moÅ¼e zawieraÄ: co najmniej jedna osoba, przyroda i na zewnÄtrz">
            <a:extLst>
              <a:ext uri="{FF2B5EF4-FFF2-40B4-BE49-F238E27FC236}">
                <a16:creationId xmlns:a16="http://schemas.microsoft.com/office/drawing/2014/main" id="{09C6FB59-8AAD-4EED-8E41-4AD7E9B1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12192000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9AD2CBB-10B6-4618-A39F-B784FDD1A7F2}"/>
              </a:ext>
            </a:extLst>
          </p:cNvPr>
          <p:cNvSpPr/>
          <p:nvPr/>
        </p:nvSpPr>
        <p:spPr>
          <a:xfrm>
            <a:off x="6853806" y="5184397"/>
            <a:ext cx="2860645" cy="436228"/>
          </a:xfrm>
          <a:prstGeom prst="rect">
            <a:avLst/>
          </a:prstGeom>
          <a:solidFill>
            <a:srgbClr val="FAB000"/>
          </a:solidFill>
          <a:ln>
            <a:solidFill>
              <a:srgbClr val="FA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351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063826-969E-46AF-B502-52BACB6C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39683D-CAA8-415C-AF89-D167EF9E9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Znalezione obrazy dla zapytania winds">
            <a:extLst>
              <a:ext uri="{FF2B5EF4-FFF2-40B4-BE49-F238E27FC236}">
                <a16:creationId xmlns:a16="http://schemas.microsoft.com/office/drawing/2014/main" id="{CDF24325-E019-4286-AFF4-BFFEAB7C7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10063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6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11DEF4-F727-405F-A24C-22F0FB4E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F34DA8-05D9-41DB-A3F7-C32703165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Podobny obraz">
            <a:extLst>
              <a:ext uri="{FF2B5EF4-FFF2-40B4-BE49-F238E27FC236}">
                <a16:creationId xmlns:a16="http://schemas.microsoft.com/office/drawing/2014/main" id="{C723C2F2-5F94-423B-B9D1-125B8127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9498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34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AAF00"/>
                </a:solidFill>
              </a:rPr>
              <a:t>od strony wschodu słońca</a:t>
            </a:r>
            <a:endParaRPr lang="pl-PL" sz="5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12690"/>
            <a:ext cx="10233800" cy="4731391"/>
          </a:xfrm>
        </p:spPr>
        <p:txBody>
          <a:bodyPr>
            <a:normAutofit/>
          </a:bodyPr>
          <a:lstStyle/>
          <a:p>
            <a:r>
              <a:rPr lang="pl-PL" dirty="0"/>
              <a:t>Gr. </a:t>
            </a:r>
            <a:r>
              <a:rPr lang="pl-PL" dirty="0" err="1"/>
              <a:t>anatoles</a:t>
            </a:r>
            <a:r>
              <a:rPr lang="pl-PL" dirty="0"/>
              <a:t> </a:t>
            </a:r>
            <a:r>
              <a:rPr lang="pl-PL" dirty="0" err="1"/>
              <a:t>heliou</a:t>
            </a:r>
            <a:endParaRPr lang="pl-PL" dirty="0"/>
          </a:p>
          <a:p>
            <a:r>
              <a:rPr lang="pl-PL" sz="2800" dirty="0"/>
              <a:t>Helios wyruszał na wschodzie ze swoim rydwanem</a:t>
            </a:r>
          </a:p>
          <a:p>
            <a:r>
              <a:rPr lang="pl-PL" dirty="0"/>
              <a:t>Żydzi w naturalny sposób przekształcili bóstwo w anioła</a:t>
            </a:r>
          </a:p>
          <a:p>
            <a:r>
              <a:rPr lang="pl-PL" sz="2800" dirty="0"/>
              <a:t>Orientacja – ukierunkowanie na wschód</a:t>
            </a:r>
          </a:p>
          <a:p>
            <a:r>
              <a:rPr lang="pl-PL" sz="2800" dirty="0"/>
              <a:t>Symbol zmartwychwstania, wyczekiwanie poranka</a:t>
            </a:r>
          </a:p>
          <a:p>
            <a:r>
              <a:rPr lang="pl-PL" dirty="0"/>
              <a:t>Na wschodzie był Raj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23369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43F3AD-2479-4D8E-9485-6852FCEB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B10ED-4CE4-4FB7-8D5D-24C38022F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Znalezione obrazy dla zapytania poranek">
            <a:extLst>
              <a:ext uri="{FF2B5EF4-FFF2-40B4-BE49-F238E27FC236}">
                <a16:creationId xmlns:a16="http://schemas.microsoft.com/office/drawing/2014/main" id="{B0E1748F-4C4B-4CA3-AAE2-9751C5C3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0"/>
            <a:ext cx="1033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85843A-0E9A-42E3-B0D7-6CB3015D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E6B68A-A412-4854-ADDC-46EBC5223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Znalezione obrazy dla zapytania Åwit">
            <a:extLst>
              <a:ext uri="{FF2B5EF4-FFF2-40B4-BE49-F238E27FC236}">
                <a16:creationId xmlns:a16="http://schemas.microsoft.com/office/drawing/2014/main" id="{B23313E5-5225-4B23-A11E-07676A1F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2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AAF00"/>
                </a:solidFill>
              </a:rPr>
              <a:t>ogromny tłum</a:t>
            </a:r>
            <a:endParaRPr lang="pl-PL" sz="5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12690"/>
            <a:ext cx="10233800" cy="4731391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144 000 – symbol dziewiczego Izraela, tzw. Reszta</a:t>
            </a:r>
          </a:p>
          <a:p>
            <a:r>
              <a:rPr lang="pl-PL" sz="2800" dirty="0"/>
              <a:t>Interpretacja dosłowna jest błędna</a:t>
            </a:r>
          </a:p>
          <a:p>
            <a:r>
              <a:rPr lang="pl-PL" dirty="0"/>
              <a:t>Jest to tłum niepoliczalny</a:t>
            </a:r>
          </a:p>
          <a:p>
            <a:r>
              <a:rPr lang="pl-PL" sz="2800" dirty="0"/>
              <a:t>Są opieczętowani, dosł. wyciśnięto na nich odcisk sygnetu. Jest to podzielenie się władzą.</a:t>
            </a:r>
          </a:p>
          <a:p>
            <a:r>
              <a:rPr lang="pl-PL" dirty="0"/>
              <a:t>Opieczętowywano rzeczy, aby nie uległy sfałszowaniu. Nawiązanie do ostatniej plagi egipskiej.</a:t>
            </a:r>
          </a:p>
          <a:p>
            <a:r>
              <a:rPr lang="pl-PL" sz="2800" dirty="0"/>
              <a:t>Pieczętowano czoło i rękę (Kain), tatuowano lub okaleczono (F). Znak ocalenia. Ezechiel: pieczętowanie litera </a:t>
            </a:r>
            <a:r>
              <a:rPr lang="pl-PL" sz="2800" dirty="0" err="1"/>
              <a:t>taw</a:t>
            </a:r>
            <a:r>
              <a:rPr lang="pl-PL" dirty="0"/>
              <a:t> (+)</a:t>
            </a:r>
            <a:endParaRPr lang="pl-PL" sz="2800" dirty="0"/>
          </a:p>
          <a:p>
            <a:r>
              <a:rPr lang="pl-PL" dirty="0"/>
              <a:t>Chodzi bardziej o znak duchowy – chrzest</a:t>
            </a:r>
          </a:p>
          <a:p>
            <a:r>
              <a:rPr lang="pl-PL" dirty="0"/>
              <a:t>To jest Prawdziwy Izrael – koncepcja odnowienia Izraela</a:t>
            </a:r>
          </a:p>
          <a:p>
            <a:r>
              <a:rPr lang="pl-PL" dirty="0"/>
              <a:t>Brakuje pokolenia Dana (apostazja). Za to Józef reprezentują </a:t>
            </a:r>
            <a:r>
              <a:rPr lang="pl-PL" dirty="0" err="1"/>
              <a:t>Manasses</a:t>
            </a:r>
            <a:r>
              <a:rPr lang="pl-PL" dirty="0"/>
              <a:t> i Efraim. Z pokolenia Dana przyjdzie antychryst (Ireneusz)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3494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9C11D-BE10-4589-8608-7FF0804F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53B19D-95E0-4F45-B003-83607E8DF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Znalezione obrazy dla zapytania narÃ³d wybrany">
            <a:extLst>
              <a:ext uri="{FF2B5EF4-FFF2-40B4-BE49-F238E27FC236}">
                <a16:creationId xmlns:a16="http://schemas.microsoft.com/office/drawing/2014/main" id="{C2C5F0AA-4B07-4C58-AC92-95FBEACA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10050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4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FAAF00"/>
                </a:solidFill>
              </a:rPr>
              <a:t>To ci, którzy przychodzą z wielkiego ucisku. Wyprali swoje szaty i wybielili je we krwi  Baranka</a:t>
            </a:r>
            <a:endParaRPr lang="pl-PL" sz="36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12690"/>
            <a:ext cx="10233800" cy="4731391"/>
          </a:xfrm>
        </p:spPr>
        <p:txBody>
          <a:bodyPr>
            <a:normAutofit/>
          </a:bodyPr>
          <a:lstStyle/>
          <a:p>
            <a:r>
              <a:rPr lang="pl-PL" dirty="0"/>
              <a:t>Punkt kulminacyjny siedmiu pieczęci. Izrael jest policzalny a pozostali niepoliczalni.</a:t>
            </a:r>
          </a:p>
          <a:p>
            <a:r>
              <a:rPr lang="pl-PL" dirty="0"/>
              <a:t>Białe szaty używane w kulcie świątynnym</a:t>
            </a:r>
          </a:p>
          <a:p>
            <a:r>
              <a:rPr lang="pl-PL" sz="2800" dirty="0"/>
              <a:t>Gałązki palmowe używane w czasie Święta Namiotów</a:t>
            </a:r>
          </a:p>
          <a:p>
            <a:r>
              <a:rPr lang="pl-PL" dirty="0"/>
              <a:t>Przypomnienie wędrówki z Egiptu. Zdanie się całkowicie na Boga.</a:t>
            </a:r>
          </a:p>
          <a:p>
            <a:r>
              <a:rPr lang="pl-PL" sz="2800" dirty="0"/>
              <a:t>Wielki ucisk to motyw z </a:t>
            </a:r>
            <a:r>
              <a:rPr lang="pl-PL" sz="2800" dirty="0" err="1"/>
              <a:t>Dn</a:t>
            </a:r>
            <a:r>
              <a:rPr lang="pl-PL" sz="2800" dirty="0"/>
              <a:t> 12,1 – cierpienie przed nastaniem końca, s</a:t>
            </a:r>
            <a:r>
              <a:rPr lang="pl-PL" dirty="0"/>
              <a:t>ymbolika śmierci. Boimy się umierania a nie samej śmierci.</a:t>
            </a:r>
          </a:p>
          <a:p>
            <a:r>
              <a:rPr lang="pl-PL" sz="2800" dirty="0"/>
              <a:t>Krwią myto naczynia liturgiczne. Moc ekspiacyjna.</a:t>
            </a:r>
          </a:p>
          <a:p>
            <a:r>
              <a:rPr lang="pl-PL" dirty="0"/>
              <a:t>Kościół nie musi się obawiać nadejścia apokalipsy.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50167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1756C8-21DF-47DF-9D83-D69F0EEC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CD88A5-9ED5-4FDF-9B8B-AC1BEE79F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Znalezione obrazy dla zapytania narÃ³d wybrany egipt">
            <a:extLst>
              <a:ext uri="{FF2B5EF4-FFF2-40B4-BE49-F238E27FC236}">
                <a16:creationId xmlns:a16="http://schemas.microsoft.com/office/drawing/2014/main" id="{0E56453A-973F-4082-A74C-03E9178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0"/>
            <a:ext cx="1056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1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313C21-185B-4518-B74D-B0557326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A2F421-EED5-4B44-9D3E-BCE1F2A43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niewola egipska">
            <a:extLst>
              <a:ext uri="{FF2B5EF4-FFF2-40B4-BE49-F238E27FC236}">
                <a16:creationId xmlns:a16="http://schemas.microsoft.com/office/drawing/2014/main" id="{B6B111AE-8B7B-4B6B-B078-EC9B2BAC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9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TŁUM ZBAWIONYCH</a:t>
            </a:r>
            <a:endParaRPr lang="pl-PL" sz="5400" b="1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73287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err="1"/>
              <a:t>Ap</a:t>
            </a:r>
            <a:r>
              <a:rPr lang="pl-PL" sz="3200" b="1" dirty="0"/>
              <a:t> 7 </a:t>
            </a:r>
            <a:r>
              <a:rPr lang="pl-PL" sz="3200" b="1" i="1" dirty="0"/>
              <a:t>Któż się może ostać?</a:t>
            </a:r>
            <a:endParaRPr lang="pl-PL" sz="3200" b="1" dirty="0"/>
          </a:p>
        </p:txBody>
      </p:sp>
      <p:pic>
        <p:nvPicPr>
          <p:cNvPr id="1026" name="Picture 2" descr="Znalezione obrazy dla zapytania CROWD">
            <a:extLst>
              <a:ext uri="{FF2B5EF4-FFF2-40B4-BE49-F238E27FC236}">
                <a16:creationId xmlns:a16="http://schemas.microsoft.com/office/drawing/2014/main" id="{D843156F-59F5-408C-932B-CC61EABC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42" y="2055693"/>
            <a:ext cx="7445799" cy="48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2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8901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FAAF00"/>
                </a:solidFill>
              </a:rPr>
              <a:t>Już nie zaznają głodu ani pragnienia, już nie porazi ich słońce ani żaden upał, bo będzie ich pasł Baranek stojący na środku tronu. On poprowadzi ich do źródeł wody życia, a Bóg otrze z ich oczu każdą łzę”.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441196"/>
            <a:ext cx="10233800" cy="4202885"/>
          </a:xfrm>
        </p:spPr>
        <p:txBody>
          <a:bodyPr>
            <a:normAutofit/>
          </a:bodyPr>
          <a:lstStyle/>
          <a:p>
            <a:r>
              <a:rPr lang="pl-PL" dirty="0"/>
              <a:t>Zbawienie (gr. </a:t>
            </a:r>
            <a:r>
              <a:rPr lang="pl-PL" dirty="0" err="1"/>
              <a:t>soteria</a:t>
            </a:r>
            <a:r>
              <a:rPr lang="pl-PL" dirty="0"/>
              <a:t>) oznacza zwycięstwo. Hebr. </a:t>
            </a:r>
            <a:r>
              <a:rPr lang="pl-PL" i="1" dirty="0" err="1"/>
              <a:t>jeszua</a:t>
            </a:r>
            <a:r>
              <a:rPr lang="pl-PL" dirty="0"/>
              <a:t> oznacza dobrobyt, pomyślność, wyzwolenie, wybawienie</a:t>
            </a:r>
          </a:p>
          <a:p>
            <a:r>
              <a:rPr lang="pl-PL" sz="2800" dirty="0"/>
              <a:t>Śpiewają pieśń zwycięstwa. Odbywa się wielkie świętowanie.</a:t>
            </a:r>
          </a:p>
          <a:p>
            <a:r>
              <a:rPr lang="pl-PL" dirty="0"/>
              <a:t>Wielki ucisk jest testem z wierności</a:t>
            </a:r>
          </a:p>
          <a:p>
            <a:r>
              <a:rPr lang="pl-PL" sz="2800" dirty="0"/>
              <a:t>Wytrwałość rodzi męczeństwo</a:t>
            </a:r>
          </a:p>
          <a:p>
            <a:r>
              <a:rPr lang="pl-PL" dirty="0"/>
              <a:t>Głód, pragnienie – spełnienie człowieczeństwa</a:t>
            </a:r>
          </a:p>
          <a:p>
            <a:r>
              <a:rPr lang="pl-PL" sz="2800" dirty="0"/>
              <a:t>Dopiero będziemy w pełni ludźmi.</a:t>
            </a:r>
          </a:p>
        </p:txBody>
      </p:sp>
    </p:spTree>
    <p:extLst>
      <p:ext uri="{BB962C8B-B14F-4D97-AF65-F5344CB8AC3E}">
        <p14:creationId xmlns:p14="http://schemas.microsoft.com/office/powerpoint/2010/main" val="354016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F1A6AD-A2F4-482E-87D6-105A3852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27874F-E64A-4423-A05D-D04A2312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gÅÃ³d">
            <a:extLst>
              <a:ext uri="{FF2B5EF4-FFF2-40B4-BE49-F238E27FC236}">
                <a16:creationId xmlns:a16="http://schemas.microsoft.com/office/drawing/2014/main" id="{74346C32-954C-411F-A5ED-AB41C7CB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150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6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2BCC3D-F5EA-4187-8D35-A2FD3D0F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91A97A-7DC6-4DA2-8720-EF6D2FAC5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Znalezione obrazy dla zapytania ecce homo">
            <a:extLst>
              <a:ext uri="{FF2B5EF4-FFF2-40B4-BE49-F238E27FC236}">
                <a16:creationId xmlns:a16="http://schemas.microsoft.com/office/drawing/2014/main" id="{EDE6040F-C36C-487A-8C8B-5CA3641E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8905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4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E93D0B-7EA3-4083-BB81-0F6BC177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658AE1-9B04-4A9B-9791-43F7EB17A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Znalezione obrazy dla zapytania samarytanka">
            <a:extLst>
              <a:ext uri="{FF2B5EF4-FFF2-40B4-BE49-F238E27FC236}">
                <a16:creationId xmlns:a16="http://schemas.microsoft.com/office/drawing/2014/main" id="{A68C377F-E827-4903-8593-6FC57C45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11914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90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7F275-2C49-47F7-BA0D-7CC2657C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E75503-0DFA-467F-A4D2-D6D022009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Znalezione obrazy dla zapytania eucharystia">
            <a:extLst>
              <a:ext uri="{FF2B5EF4-FFF2-40B4-BE49-F238E27FC236}">
                <a16:creationId xmlns:a16="http://schemas.microsoft.com/office/drawing/2014/main" id="{04B1604D-6880-442A-A4BC-4E38331F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0"/>
            <a:ext cx="1062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58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437921-39D2-4F23-81DD-DE4D9F63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07DCA9-909F-47AB-B4F7-5FB7DDD33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Znalezione obrazy dla zapytania salvation">
            <a:extLst>
              <a:ext uri="{FF2B5EF4-FFF2-40B4-BE49-F238E27FC236}">
                <a16:creationId xmlns:a16="http://schemas.microsoft.com/office/drawing/2014/main" id="{1F386E48-E6E9-4920-9D82-730FD348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042988"/>
            <a:ext cx="91249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5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Następnie ujrzałem czterech aniołów  stojących na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czterech narożnikach ziemi</a:t>
            </a:r>
            <a:r>
              <a:rPr lang="pl-PL" dirty="0"/>
              <a:t>. Trzymali oni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cztery wiatry ziemi</a:t>
            </a:r>
            <a:r>
              <a:rPr lang="pl-PL" dirty="0"/>
              <a:t>, aby wiatr nie wiał ani na ziemię, ani na morze, ani na żadne drzewo.</a:t>
            </a:r>
          </a:p>
          <a:p>
            <a:pPr marL="0" indent="0">
              <a:buNone/>
            </a:pPr>
            <a:r>
              <a:rPr lang="pl-PL" dirty="0"/>
              <a:t>Ujrzałem też innego anioła, który nadchodził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od strony wschodu słońca </a:t>
            </a:r>
            <a:r>
              <a:rPr lang="pl-PL" dirty="0"/>
              <a:t>i miał pieczęć żyjącego Boga. Krzyknął on potężnym głosem do czterech aniołów, którym pozwolono zniszczyć ziemię i morze:</a:t>
            </a:r>
          </a:p>
          <a:p>
            <a:pPr marL="0" indent="0">
              <a:buNone/>
            </a:pPr>
            <a:r>
              <a:rPr lang="pl-PL" dirty="0"/>
              <a:t>„Nie niszczcie ziemi ani morza, ani drzew, dopóki nie opieczętujemy na czołach sług naszego Boga”.</a:t>
            </a:r>
          </a:p>
          <a:p>
            <a:pPr marL="0" indent="0">
              <a:buNone/>
            </a:pPr>
            <a:r>
              <a:rPr lang="pl-PL" dirty="0"/>
              <a:t>I usłyszałem liczbę opieczętowanych: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sto czterdzieści cztery tysiące </a:t>
            </a:r>
            <a:r>
              <a:rPr lang="pl-PL" dirty="0"/>
              <a:t>z każdego plemienia synów Izraela. </a:t>
            </a:r>
          </a:p>
          <a:p>
            <a:pPr marL="0" indent="0">
              <a:buNone/>
            </a:pPr>
            <a:r>
              <a:rPr lang="pl-PL" dirty="0"/>
              <a:t>Z plemienia Judy – dwanaście tysięcy opieczętowanych. Z plemienia Rubena – dwanaście tysięcy. Z plemienia Gada – dwanaście tysięcy.</a:t>
            </a:r>
          </a:p>
          <a:p>
            <a:pPr marL="0" indent="0">
              <a:buNone/>
            </a:pPr>
            <a:r>
              <a:rPr lang="pl-PL" dirty="0"/>
              <a:t>Z plemienia </a:t>
            </a:r>
            <a:r>
              <a:rPr lang="pl-PL" dirty="0" err="1"/>
              <a:t>Asera</a:t>
            </a:r>
            <a:r>
              <a:rPr lang="pl-PL" dirty="0"/>
              <a:t> – dwanaście tysięcy. Z plemienia </a:t>
            </a:r>
            <a:r>
              <a:rPr lang="pl-PL" dirty="0" err="1"/>
              <a:t>Neftalego</a:t>
            </a:r>
            <a:r>
              <a:rPr lang="pl-PL" dirty="0"/>
              <a:t> – dwanaście tysięcy. Z plemienia </a:t>
            </a:r>
            <a:r>
              <a:rPr lang="pl-PL" dirty="0" err="1"/>
              <a:t>Manassesa</a:t>
            </a:r>
            <a:r>
              <a:rPr lang="pl-PL" dirty="0"/>
              <a:t> – dwanaście tysięcy.</a:t>
            </a:r>
          </a:p>
          <a:p>
            <a:pPr marL="0" indent="0">
              <a:buNone/>
            </a:pPr>
            <a:r>
              <a:rPr lang="pl-PL" dirty="0"/>
              <a:t>Z plemienia Symeona – dwanaście tysięcy. Z plemienia </a:t>
            </a:r>
            <a:r>
              <a:rPr lang="pl-PL" dirty="0" err="1"/>
              <a:t>Lewiego</a:t>
            </a:r>
            <a:r>
              <a:rPr lang="pl-PL" dirty="0"/>
              <a:t> – dwanaście tysięcy. Z plemienia </a:t>
            </a:r>
            <a:r>
              <a:rPr lang="pl-PL" dirty="0" err="1"/>
              <a:t>Issachara</a:t>
            </a:r>
            <a:r>
              <a:rPr lang="pl-PL" dirty="0"/>
              <a:t> – dwanaście tysięcy.</a:t>
            </a:r>
          </a:p>
          <a:p>
            <a:pPr marL="0" indent="0">
              <a:buNone/>
            </a:pPr>
            <a:r>
              <a:rPr lang="pl-PL" dirty="0"/>
              <a:t>Z plemienia Zabulona – dwanaście tysięcy. Z plemienia Józefa – dwanaście tysięcy. Z plemienia Beniamina – dwanaście tysięcy opieczętowanych.</a:t>
            </a:r>
          </a:p>
        </p:txBody>
      </p:sp>
    </p:spTree>
    <p:extLst>
      <p:ext uri="{BB962C8B-B14F-4D97-AF65-F5344CB8AC3E}">
        <p14:creationId xmlns:p14="http://schemas.microsoft.com/office/powerpoint/2010/main" val="3177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Następnie zobaczyłem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ogromny tłum</a:t>
            </a:r>
            <a:r>
              <a:rPr lang="pl-PL" dirty="0"/>
              <a:t>, którego nikt nie mógł policzyć, ze wszystkich narodów, plemion, ludów i języków. Stali przed tronem i przed Barankiem 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ubrani w białe szaty, a w rękach trzymali palmy.</a:t>
            </a:r>
          </a:p>
          <a:p>
            <a:pPr marL="0" indent="0">
              <a:buNone/>
            </a:pPr>
            <a:r>
              <a:rPr lang="pl-PL" dirty="0"/>
              <a:t>I wołali potężnym głosem: </a:t>
            </a:r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„Zbawienie u naszego Boga, siedzącego na tronie, i u Baranka”.</a:t>
            </a:r>
          </a:p>
          <a:p>
            <a:pPr marL="0" indent="0">
              <a:buNone/>
            </a:pPr>
            <a:r>
              <a:rPr lang="pl-PL" dirty="0"/>
              <a:t>Wszyscy aniołowie, którzy stali wokół tronu, Starszych i czterech Istot żywych, upadli przed tronem i oddali Bogu pokłon, mówiąc: „Amen.  Uwielbienie, chwała,  mądrość, dziękczynienie, cześć, moc i potęga naszemu Bogu na wieki wieków. Amen”.</a:t>
            </a:r>
          </a:p>
          <a:p>
            <a:pPr marL="0" indent="0">
              <a:buNone/>
            </a:pPr>
            <a:r>
              <a:rPr lang="pl-PL" dirty="0"/>
              <a:t>Wtedy odezwał się jeden ze Starszych i zapytał mnie: „Kim są ci ubrani w białe szaty i skąd przyszli?”.</a:t>
            </a:r>
          </a:p>
          <a:p>
            <a:pPr marL="0" indent="0">
              <a:buNone/>
            </a:pPr>
            <a:r>
              <a:rPr lang="pl-PL" dirty="0"/>
              <a:t>Odpowiedziałem mu: „Panie mój, ty wiesz!”. Odrzekł mi: „</a:t>
            </a:r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ci, którzy przychodzą z wielkiego ucisku. Wyprali swoje szaty i wybielili je we krwi  Baranka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Dlatego są przed tronem Boga i służą Mu dniem i nocą w Jego świątyni. Wśród nich zamieszka Siedzący na tronie.</a:t>
            </a:r>
          </a:p>
          <a:p>
            <a:pPr marL="0" indent="0">
              <a:buNone/>
            </a:pPr>
            <a:r>
              <a:rPr lang="pl-PL" dirty="0"/>
              <a:t>Już nie zaznają głodu ani pragnienia,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już nie porazi ich słońce ani żaden upał</a:t>
            </a:r>
            <a:r>
              <a:rPr lang="pl-PL" dirty="0"/>
              <a:t>, bo będzie ich pasł Baranek stojący na środku tronu. On poprowadzi ich do źródeł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wody życia</a:t>
            </a:r>
            <a:r>
              <a:rPr lang="pl-PL" dirty="0"/>
              <a:t>, a 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Bóg otrze z ich oczu każdą łzę</a:t>
            </a:r>
            <a:r>
              <a:rPr lang="pl-PL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52243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BCC2D-AD3B-4B44-8E3E-E9582455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ECFBAD-D1A8-4CEF-A734-B705C8226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Znalezione obrazy dla zapytania CROWD">
            <a:extLst>
              <a:ext uri="{FF2B5EF4-FFF2-40B4-BE49-F238E27FC236}">
                <a16:creationId xmlns:a16="http://schemas.microsoft.com/office/drawing/2014/main" id="{02C2A18F-73C0-46E6-B0DE-64E527A2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5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AAF00"/>
                </a:solidFill>
              </a:rPr>
              <a:t>cztery wiatry ziemi</a:t>
            </a:r>
            <a:endParaRPr lang="pl-PL" sz="5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12690"/>
            <a:ext cx="10233800" cy="473139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Gr. </a:t>
            </a:r>
            <a:r>
              <a:rPr lang="pl-PL" i="1" dirty="0" err="1"/>
              <a:t>tessaras</a:t>
            </a:r>
            <a:r>
              <a:rPr lang="pl-PL" i="1" dirty="0"/>
              <a:t> </a:t>
            </a:r>
            <a:r>
              <a:rPr lang="pl-PL" i="1" dirty="0" err="1"/>
              <a:t>anemous</a:t>
            </a:r>
            <a:endParaRPr lang="pl-PL" i="1" dirty="0"/>
          </a:p>
          <a:p>
            <a:r>
              <a:rPr lang="pl-PL" dirty="0"/>
              <a:t>Cztery wiatry z narożników ziemi</a:t>
            </a:r>
          </a:p>
          <a:p>
            <a:r>
              <a:rPr lang="pl-PL" dirty="0"/>
              <a:t>Bóg powierzał władzę nad wiatrami aniołom (</a:t>
            </a:r>
            <a:r>
              <a:rPr lang="pl-PL" dirty="0" err="1"/>
              <a:t>Ps</a:t>
            </a:r>
            <a:r>
              <a:rPr lang="pl-PL" dirty="0"/>
              <a:t> 148). Ciągnęły one słońce i księżyc. 1 Hen: ziemia oparta na fundamencie wichrów</a:t>
            </a:r>
          </a:p>
          <a:p>
            <a:r>
              <a:rPr lang="pl-PL" sz="2800" dirty="0"/>
              <a:t>Wiatr to symbol przeciwności i zmienności</a:t>
            </a:r>
          </a:p>
          <a:p>
            <a:r>
              <a:rPr lang="pl-PL" sz="2800" dirty="0"/>
              <a:t>Gdy wiatr przestanie wiać nastanie nowa era (Sybilla)</a:t>
            </a:r>
          </a:p>
          <a:p>
            <a:r>
              <a:rPr lang="pl-PL" dirty="0"/>
              <a:t>Symbol wiatru złączony z Bogiem zyskuje wymiar pozytywny</a:t>
            </a:r>
          </a:p>
          <a:p>
            <a:r>
              <a:rPr lang="pl-PL" sz="2800" dirty="0"/>
              <a:t>Wiatr jako obraz nicości (</a:t>
            </a:r>
            <a:r>
              <a:rPr lang="pl-PL" sz="2800" dirty="0" err="1"/>
              <a:t>Kohelet</a:t>
            </a:r>
            <a:r>
              <a:rPr lang="pl-PL" sz="2800" dirty="0"/>
              <a:t>)</a:t>
            </a:r>
          </a:p>
          <a:p>
            <a:r>
              <a:rPr lang="pl-PL" dirty="0"/>
              <a:t>Wiatr jest symbolem kresu – „dziedzictwo wiatru” - </a:t>
            </a:r>
            <a:r>
              <a:rPr lang="pl-PL" dirty="0" err="1"/>
              <a:t>Prz</a:t>
            </a:r>
            <a:r>
              <a:rPr lang="pl-PL" dirty="0"/>
              <a:t> 11, 29</a:t>
            </a:r>
          </a:p>
          <a:p>
            <a:r>
              <a:rPr lang="pl-PL" sz="2800" dirty="0"/>
              <a:t>W księdze Hioba wiatr jest przeciwnikiem człowieka. Burzy i przewraca.</a:t>
            </a:r>
          </a:p>
          <a:p>
            <a:r>
              <a:rPr lang="pl-PL" sz="2800" dirty="0"/>
              <a:t>Zmienność poglądów – chorągiewka na wietrze</a:t>
            </a:r>
          </a:p>
        </p:txBody>
      </p:sp>
    </p:spTree>
    <p:extLst>
      <p:ext uri="{BB962C8B-B14F-4D97-AF65-F5344CB8AC3E}">
        <p14:creationId xmlns:p14="http://schemas.microsoft.com/office/powerpoint/2010/main" val="132253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37905B-4D93-43D3-9777-92400D1A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7AB91F-B81C-491C-A3BA-A06E8EA50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Znalezione obrazy dla zapytania ptolomeo map">
            <a:extLst>
              <a:ext uri="{FF2B5EF4-FFF2-40B4-BE49-F238E27FC236}">
                <a16:creationId xmlns:a16="http://schemas.microsoft.com/office/drawing/2014/main" id="{33A05ADE-F4EB-4209-BE85-A2BBB192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0"/>
            <a:ext cx="8961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9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707655-4185-48A3-803D-832DC165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DCFACF-85AA-48F7-ABF1-DAE52C08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Znalezione obrazy dla zapytania cztery strony ziemi">
            <a:extLst>
              <a:ext uri="{FF2B5EF4-FFF2-40B4-BE49-F238E27FC236}">
                <a16:creationId xmlns:a16="http://schemas.microsoft.com/office/drawing/2014/main" id="{C9AAA971-E8FF-4092-A31F-2A5FB596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1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AAF00"/>
                </a:solidFill>
              </a:rPr>
              <a:t>cztery wiatry ziemi</a:t>
            </a:r>
            <a:endParaRPr lang="pl-PL" sz="5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74" name="Picture 2" descr="https://upload.wikimedia.org/wikipedia/commons/thumb/a/aa/Autumn.jpg/1280px-Autumn.jpg">
            <a:extLst>
              <a:ext uri="{FF2B5EF4-FFF2-40B4-BE49-F238E27FC236}">
                <a16:creationId xmlns:a16="http://schemas.microsoft.com/office/drawing/2014/main" id="{E5C45A8E-51C1-41AF-976F-8530FB2D7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38" y="1912938"/>
            <a:ext cx="7098898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76683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923</TotalTime>
  <Words>858</Words>
  <Application>Microsoft Office PowerPoint</Application>
  <PresentationFormat>Panoramiczny</PresentationFormat>
  <Paragraphs>63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Bahnschrift SemiBold SemiConden</vt:lpstr>
      <vt:lpstr>Corbel</vt:lpstr>
      <vt:lpstr>Głębokość</vt:lpstr>
      <vt:lpstr>APOKALIPSA</vt:lpstr>
      <vt:lpstr>TŁUM ZBAWIONYCH</vt:lpstr>
      <vt:lpstr>Prezentacja programu PowerPoint</vt:lpstr>
      <vt:lpstr>Prezentacja programu PowerPoint</vt:lpstr>
      <vt:lpstr>Prezentacja programu PowerPoint</vt:lpstr>
      <vt:lpstr>cztery wiatry ziemi</vt:lpstr>
      <vt:lpstr>Prezentacja programu PowerPoint</vt:lpstr>
      <vt:lpstr>Prezentacja programu PowerPoint</vt:lpstr>
      <vt:lpstr>cztery wiatry ziemi</vt:lpstr>
      <vt:lpstr>Prezentacja programu PowerPoint</vt:lpstr>
      <vt:lpstr>Prezentacja programu PowerPoint</vt:lpstr>
      <vt:lpstr>od strony wschodu słońca</vt:lpstr>
      <vt:lpstr>Prezentacja programu PowerPoint</vt:lpstr>
      <vt:lpstr>Prezentacja programu PowerPoint</vt:lpstr>
      <vt:lpstr>ogromny tłum</vt:lpstr>
      <vt:lpstr>Prezentacja programu PowerPoint</vt:lpstr>
      <vt:lpstr>To ci, którzy przychodzą z wielkiego ucisku. Wyprali swoje szaty i wybielili je we krwi  Baranka</vt:lpstr>
      <vt:lpstr>Prezentacja programu PowerPoint</vt:lpstr>
      <vt:lpstr>Prezentacja programu PowerPoint</vt:lpstr>
      <vt:lpstr>Już nie zaznają głodu ani pragnienia, już nie porazi ich słońce ani żaden upał, bo będzie ich pasł Baranek stojący na środku tronu. On poprowadzi ich do źródeł wody życia, a Bóg otrze z ich oczu każdą łzę”.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APOKALIPSA</dc:title>
  <dc:creator>Mateusz Szerszeń</dc:creator>
  <cp:lastModifiedBy>Mateusz Szerszeń</cp:lastModifiedBy>
  <cp:revision>131</cp:revision>
  <dcterms:created xsi:type="dcterms:W3CDTF">2018-09-06T17:04:25Z</dcterms:created>
  <dcterms:modified xsi:type="dcterms:W3CDTF">2018-11-17T15:39:42Z</dcterms:modified>
</cp:coreProperties>
</file>